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282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ÁREAS CLASSIFICADAS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784244-8634-458A-8D83-D8DB059568B1}"/>
              </a:ext>
            </a:extLst>
          </p:cNvPr>
          <p:cNvSpPr txBox="1"/>
          <p:nvPr/>
        </p:nvSpPr>
        <p:spPr>
          <a:xfrm>
            <a:off x="4428703" y="684787"/>
            <a:ext cx="29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9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314F60-DE4C-4B3B-99F4-67DC8DADB0B6}"/>
              </a:ext>
            </a:extLst>
          </p:cNvPr>
          <p:cNvSpPr txBox="1"/>
          <p:nvPr/>
        </p:nvSpPr>
        <p:spPr>
          <a:xfrm>
            <a:off x="285728" y="1460011"/>
            <a:ext cx="63898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9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 de área classificada;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Aspectos técnico-legais relacionados às 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Critérios de classificação de área;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Reconhecimento de perigos em 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Medidas de controle de riscos e critérios de indicação de uso de</a:t>
            </a:r>
          </a:p>
          <a:p>
            <a:pPr algn="l"/>
            <a:r>
              <a:rPr lang="pt-BR" sz="1100" b="0" i="0" u="none" strike="noStrike" baseline="0" dirty="0">
                <a:latin typeface="CIDFont+F1"/>
              </a:rPr>
              <a:t>equipamentos em áreas classificadas;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Reconhecimento das áreas classificadas da unidade.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2542</TotalTime>
  <Words>192</Words>
  <Application>Microsoft Office PowerPoint</Application>
  <PresentationFormat>Personalizar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424</cp:revision>
  <cp:lastPrinted>2023-01-18T11:46:20Z</cp:lastPrinted>
  <dcterms:created xsi:type="dcterms:W3CDTF">1996-09-21T19:33:27Z</dcterms:created>
  <dcterms:modified xsi:type="dcterms:W3CDTF">2024-08-19T20:36:46Z</dcterms:modified>
</cp:coreProperties>
</file>